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Play" panose="020B0604020202020204" charset="0"/>
      <p:regular r:id="rId22"/>
      <p:bold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6cda87a6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c6cda87a6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a62ccf4a9_1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The scaffolded areas we’ve created need to be properly configured and scripted to work with our design constraints.</a:t>
            </a: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Slightly lower priority is to edit our page to look more appealing and blend it with our web designers’ work on the promotional site’s visual design.</a:t>
            </a:r>
            <a:endParaRPr sz="100"/>
          </a:p>
        </p:txBody>
      </p:sp>
      <p:sp>
        <p:nvSpPr>
          <p:cNvPr id="185" name="Google Shape;185;g26a62ccf4a9_1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701ec5ba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c701ec5ba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701ec5ba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c701ec5ba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701ec5ba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c701ec5ba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Roboto"/>
                <a:ea typeface="Roboto"/>
                <a:cs typeface="Roboto"/>
                <a:sym typeface="Roboto"/>
              </a:rPr>
              <a:t>Working on enhancing the homepage to captivate users from their first visit, ensuring they grasp the core concept of Spectrum Meet immediately upon landing on the website.</a:t>
            </a:r>
            <a:endParaRPr sz="600"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Page still mostly untouched </a:t>
            </a: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cb29ea4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Style tweaking with the about the team page with an added section that is going to go In depth of the </a:t>
            </a:r>
            <a:endParaRPr/>
          </a:p>
        </p:txBody>
      </p:sp>
      <p:sp>
        <p:nvSpPr>
          <p:cNvPr id="136" name="Google Shape;136;g26cb29ea4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information page. The send message box is a feature that automatically relays to our emails any questions or comments </a:t>
            </a:r>
            <a:endParaRPr/>
          </a:p>
        </p:txBody>
      </p:sp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dotnet.reynolds.edu/CapStudent/OOPsieWeb/spectrummeet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dotnet.reynolds.edu/CapStudent/OOPsieWeb/spectrummeet/about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3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892" y="3243056"/>
            <a:ext cx="5066215" cy="37188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2346384" y="1621767"/>
            <a:ext cx="7375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Spectrum  Meet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Sprint </a:t>
            </a:r>
            <a:r>
              <a:rPr lang="en-US" sz="7200">
                <a:solidFill>
                  <a:schemeClr val="dk1"/>
                </a:solidFill>
              </a:rPr>
              <a:t>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2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1097281" y="2758665"/>
            <a:ext cx="966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2833550" y="223900"/>
            <a:ext cx="461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Login Page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075" y="1554700"/>
            <a:ext cx="9603002" cy="164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22"/>
          <p:cNvSpPr txBox="1"/>
          <p:nvPr/>
        </p:nvSpPr>
        <p:spPr>
          <a:xfrm>
            <a:off x="1236600" y="3429550"/>
            <a:ext cx="6293400" cy="22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Simple login page that verifies username and password. Profile link in navbar redirects to user’s profile page when logged in and the log-in page when not. Sign-ups and account creation pending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3275" y="4004400"/>
            <a:ext cx="5131870" cy="20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3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1097281" y="2758665"/>
            <a:ext cx="966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2833550" y="223900"/>
            <a:ext cx="461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Messages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1236600" y="3429550"/>
            <a:ext cx="6293400" cy="22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00" y="3118646"/>
            <a:ext cx="6395774" cy="34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525" y="1133525"/>
            <a:ext cx="4015350" cy="40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7447850" y="5377175"/>
            <a:ext cx="3244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Version number is wrong due to this being in IDE and not live at the time of this screenshot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1570775" y="1252500"/>
            <a:ext cx="501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Working on messages within groups,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they currently render but new messages can’t be sent yet. Read/Unread functionality for replies is implemented.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4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1262706" y="2348015"/>
            <a:ext cx="96666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Finishing up the Message system is priority 1, including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 user inbox and reply functions, afterwards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we plan to evaluate what is left to make the site functional.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Big priorities are Account Creation and getting Child Profiles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to function properly.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4413069" y="1556857"/>
            <a:ext cx="303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next: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25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892" y="3243056"/>
            <a:ext cx="5066215" cy="37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3640184" y="1959429"/>
            <a:ext cx="6113416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 - Apps Progress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Alia Othman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6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892" y="3243056"/>
            <a:ext cx="5066215" cy="371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1303778" y="1231376"/>
            <a:ext cx="9934200" cy="3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                   	 			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Micro- Apps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⮚"/>
            </a:pPr>
            <a:r>
              <a:rPr lang="en-US" sz="2800">
                <a:solidFill>
                  <a:schemeClr val="dk1"/>
                </a:solidFill>
              </a:rPr>
              <a:t>I created a team report using the data from capstone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 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⮚"/>
            </a:pPr>
            <a:r>
              <a:rPr lang="en-US" sz="2800">
                <a:solidFill>
                  <a:schemeClr val="dk1"/>
                </a:solidFill>
              </a:rPr>
              <a:t>I Create a marketing material for my team</a:t>
            </a:r>
            <a:endParaRPr sz="2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800">
                <a:solidFill>
                  <a:schemeClr val="dk1"/>
                </a:solidFill>
              </a:rPr>
              <a:t>Create the Access Databases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7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892" y="3243056"/>
            <a:ext cx="5066215" cy="371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3670662" y="355055"/>
            <a:ext cx="48506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Report Chart Progress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5050" y="1228025"/>
            <a:ext cx="9145450" cy="39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8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892" y="3243056"/>
            <a:ext cx="5066214" cy="37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950" y="872100"/>
            <a:ext cx="6706874" cy="518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9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892" y="3243056"/>
            <a:ext cx="5066214" cy="37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250" y="873750"/>
            <a:ext cx="6849926" cy="52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0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892" y="3243056"/>
            <a:ext cx="5066214" cy="37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925" y="1314600"/>
            <a:ext cx="6199000" cy="37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900" y="2211998"/>
            <a:ext cx="4861624" cy="36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1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892" y="3243056"/>
            <a:ext cx="5066215" cy="371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/>
          <p:nvPr/>
        </p:nvSpPr>
        <p:spPr>
          <a:xfrm>
            <a:off x="4060215" y="2783950"/>
            <a:ext cx="4071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4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3168063" y="751166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Team OOPsie!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2298969" y="4199877"/>
            <a:ext cx="1378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Developers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t="13590" b="14948"/>
          <a:stretch/>
        </p:blipFill>
        <p:spPr>
          <a:xfrm>
            <a:off x="1574350" y="2527169"/>
            <a:ext cx="9121657" cy="10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6096000" y="4202553"/>
            <a:ext cx="15816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Designers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9009885" y="4202553"/>
            <a:ext cx="15327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Micro-Apps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5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046225" y="621102"/>
            <a:ext cx="8288968" cy="3088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Spectrum Meet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1902814" y="3569326"/>
            <a:ext cx="8386371" cy="297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Spectrum Meet is a platform created to help families with neurodivergent children form and create friendships in a more understanding and supportive environment.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822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892" y="3243056"/>
            <a:ext cx="5066215" cy="37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2758624" y="1435475"/>
            <a:ext cx="90096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Designer Progress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Home &amp; Learn More - Katherine Robbins</a:t>
            </a:r>
            <a:endParaRPr sz="29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Meet the Team &amp; Contact Us - Stanley Dalziel</a:t>
            </a:r>
            <a:endParaRPr sz="29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7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0" y="1270"/>
            <a:ext cx="12192000" cy="685672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4244700" y="536025"/>
            <a:ext cx="370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Home / Landing Page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750" y="1233300"/>
            <a:ext cx="3869551" cy="150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5350" y="2674175"/>
            <a:ext cx="3754349" cy="188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7">
            <a:alphaModFix/>
          </a:blip>
          <a:srcRect t="14214"/>
          <a:stretch/>
        </p:blipFill>
        <p:spPr>
          <a:xfrm>
            <a:off x="4077750" y="4665275"/>
            <a:ext cx="3754351" cy="16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8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3843988" y="396575"/>
            <a:ext cx="4676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Learn More Page</a:t>
            </a:r>
            <a:endParaRPr sz="3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5">
            <a:alphaModFix/>
          </a:blip>
          <a:srcRect b="8975"/>
          <a:stretch/>
        </p:blipFill>
        <p:spPr>
          <a:xfrm>
            <a:off x="3178225" y="1061075"/>
            <a:ext cx="6007650" cy="28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927" y="3865910"/>
            <a:ext cx="6007651" cy="273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3757300" y="401275"/>
            <a:ext cx="846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About The Team Page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050" y="1016875"/>
            <a:ext cx="8343626" cy="394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4300" y="4304500"/>
            <a:ext cx="7967151" cy="2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0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7558" y="1568240"/>
            <a:ext cx="8681456" cy="40176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3273540" y="512650"/>
            <a:ext cx="520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Us Page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1" descr="A white background with colorful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2891246" y="1818305"/>
            <a:ext cx="6400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Progress</a:t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3494314" y="3189310"/>
            <a:ext cx="52033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Dalia Ghanem &amp; Rachel Owen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Widescreen</PresentationFormat>
  <Paragraphs>52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Noto Sans Symbols</vt:lpstr>
      <vt:lpstr>Arial</vt:lpstr>
      <vt:lpstr>Calibri</vt:lpstr>
      <vt:lpstr>Play</vt:lpstr>
      <vt:lpstr>Roboto</vt:lpstr>
      <vt:lpstr>Office Theme</vt:lpstr>
      <vt:lpstr>PowerPoint Presentation</vt:lpstr>
      <vt:lpstr>Team OOPsie!</vt:lpstr>
      <vt:lpstr>Spectrum Meet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Othman</dc:creator>
  <cp:lastModifiedBy>Zeinab Othman</cp:lastModifiedBy>
  <cp:revision>1</cp:revision>
  <dcterms:modified xsi:type="dcterms:W3CDTF">2024-03-27T21:05:00Z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a7a1fb-3f48-4fd9-bce0-6283cfafd648_Enabled">
    <vt:lpwstr>true</vt:lpwstr>
  </property>
  <property fmtid="{D5CDD505-2E9C-101B-9397-08002B2CF9AE}" pid="3" name="MSIP_Label_ffa7a1fb-3f48-4fd9-bce0-6283cfafd648_SetDate">
    <vt:lpwstr>2024-03-27T21:04:40Z</vt:lpwstr>
  </property>
  <property fmtid="{D5CDD505-2E9C-101B-9397-08002B2CF9AE}" pid="4" name="MSIP_Label_ffa7a1fb-3f48-4fd9-bce0-6283cfafd648_Method">
    <vt:lpwstr>Standard</vt:lpwstr>
  </property>
  <property fmtid="{D5CDD505-2E9C-101B-9397-08002B2CF9AE}" pid="5" name="MSIP_Label_ffa7a1fb-3f48-4fd9-bce0-6283cfafd648_Name">
    <vt:lpwstr>defa4170-0d19-0005-0004-bc88714345d2</vt:lpwstr>
  </property>
  <property fmtid="{D5CDD505-2E9C-101B-9397-08002B2CF9AE}" pid="6" name="MSIP_Label_ffa7a1fb-3f48-4fd9-bce0-6283cfafd648_SiteId">
    <vt:lpwstr>fab6beb5-3604-42df-bddc-f4e9ddd654d5</vt:lpwstr>
  </property>
  <property fmtid="{D5CDD505-2E9C-101B-9397-08002B2CF9AE}" pid="7" name="MSIP_Label_ffa7a1fb-3f48-4fd9-bce0-6283cfafd648_ActionId">
    <vt:lpwstr>e53439cc-6535-4fbc-b2c0-6b124e7d53ea</vt:lpwstr>
  </property>
  <property fmtid="{D5CDD505-2E9C-101B-9397-08002B2CF9AE}" pid="8" name="MSIP_Label_ffa7a1fb-3f48-4fd9-bce0-6283cfafd648_ContentBits">
    <vt:lpwstr>0</vt:lpwstr>
  </property>
</Properties>
</file>